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7731F64-2DE6-4F4F-969E-C29CD6785E64}" v="1" dt="2023-11-15T23:51:48.67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1" d="100"/>
          <a:sy n="101" d="100"/>
        </p:scale>
        <p:origin x="87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ent Pierce" userId="acf114f9-f48a-4cb3-a5bc-ef925eac6e7a" providerId="ADAL" clId="{67731F64-2DE6-4F4F-969E-C29CD6785E64}"/>
    <pc:docChg chg="undo custSel addSld modSld">
      <pc:chgData name="Kent Pierce" userId="acf114f9-f48a-4cb3-a5bc-ef925eac6e7a" providerId="ADAL" clId="{67731F64-2DE6-4F4F-969E-C29CD6785E64}" dt="2023-11-15T23:52:53.502" v="19" actId="1076"/>
      <pc:docMkLst>
        <pc:docMk/>
      </pc:docMkLst>
      <pc:sldChg chg="addSp delSp modSp new mod setBg">
        <pc:chgData name="Kent Pierce" userId="acf114f9-f48a-4cb3-a5bc-ef925eac6e7a" providerId="ADAL" clId="{67731F64-2DE6-4F4F-969E-C29CD6785E64}" dt="2023-11-15T23:52:53.502" v="19" actId="1076"/>
        <pc:sldMkLst>
          <pc:docMk/>
          <pc:sldMk cId="4070739489" sldId="256"/>
        </pc:sldMkLst>
        <pc:spChg chg="del">
          <ac:chgData name="Kent Pierce" userId="acf114f9-f48a-4cb3-a5bc-ef925eac6e7a" providerId="ADAL" clId="{67731F64-2DE6-4F4F-969E-C29CD6785E64}" dt="2023-11-15T23:51:35.998" v="2" actId="478"/>
          <ac:spMkLst>
            <pc:docMk/>
            <pc:sldMk cId="4070739489" sldId="256"/>
            <ac:spMk id="2" creationId="{3667BA20-DBD1-15EC-3475-E7E7CA3327D1}"/>
          </ac:spMkLst>
        </pc:spChg>
        <pc:spChg chg="del">
          <ac:chgData name="Kent Pierce" userId="acf114f9-f48a-4cb3-a5bc-ef925eac6e7a" providerId="ADAL" clId="{67731F64-2DE6-4F4F-969E-C29CD6785E64}" dt="2023-11-15T23:51:33.584" v="1" actId="478"/>
          <ac:spMkLst>
            <pc:docMk/>
            <pc:sldMk cId="4070739489" sldId="256"/>
            <ac:spMk id="3" creationId="{51AE0C60-38CD-5C0A-A14E-58F9451833B1}"/>
          </ac:spMkLst>
        </pc:spChg>
        <pc:spChg chg="add del">
          <ac:chgData name="Kent Pierce" userId="acf114f9-f48a-4cb3-a5bc-ef925eac6e7a" providerId="ADAL" clId="{67731F64-2DE6-4F4F-969E-C29CD6785E64}" dt="2023-11-15T23:52:00.195" v="7" actId="26606"/>
          <ac:spMkLst>
            <pc:docMk/>
            <pc:sldMk cId="4070739489" sldId="256"/>
            <ac:spMk id="10" creationId="{42A4FC2C-047E-45A5-965D-8E1E3BF09BC6}"/>
          </ac:spMkLst>
        </pc:spChg>
        <pc:spChg chg="add">
          <ac:chgData name="Kent Pierce" userId="acf114f9-f48a-4cb3-a5bc-ef925eac6e7a" providerId="ADAL" clId="{67731F64-2DE6-4F4F-969E-C29CD6785E64}" dt="2023-11-15T23:52:00.200" v="8" actId="26606"/>
          <ac:spMkLst>
            <pc:docMk/>
            <pc:sldMk cId="4070739489" sldId="256"/>
            <ac:spMk id="12" creationId="{E2384209-CB15-4CDF-9D31-C44FD9A3F20D}"/>
          </ac:spMkLst>
        </pc:spChg>
        <pc:spChg chg="add">
          <ac:chgData name="Kent Pierce" userId="acf114f9-f48a-4cb3-a5bc-ef925eac6e7a" providerId="ADAL" clId="{67731F64-2DE6-4F4F-969E-C29CD6785E64}" dt="2023-11-15T23:52:00.200" v="8" actId="26606"/>
          <ac:spMkLst>
            <pc:docMk/>
            <pc:sldMk cId="4070739489" sldId="256"/>
            <ac:spMk id="13" creationId="{AB8C311F-7253-4AED-9701-7FC0708C41C7}"/>
          </ac:spMkLst>
        </pc:spChg>
        <pc:spChg chg="add">
          <ac:chgData name="Kent Pierce" userId="acf114f9-f48a-4cb3-a5bc-ef925eac6e7a" providerId="ADAL" clId="{67731F64-2DE6-4F4F-969E-C29CD6785E64}" dt="2023-11-15T23:52:00.200" v="8" actId="26606"/>
          <ac:spMkLst>
            <pc:docMk/>
            <pc:sldMk cId="4070739489" sldId="256"/>
            <ac:spMk id="14" creationId="{2633B3B5-CC90-43F0-8714-D31D1F3F0209}"/>
          </ac:spMkLst>
        </pc:spChg>
        <pc:spChg chg="add">
          <ac:chgData name="Kent Pierce" userId="acf114f9-f48a-4cb3-a5bc-ef925eac6e7a" providerId="ADAL" clId="{67731F64-2DE6-4F4F-969E-C29CD6785E64}" dt="2023-11-15T23:52:00.200" v="8" actId="26606"/>
          <ac:spMkLst>
            <pc:docMk/>
            <pc:sldMk cId="4070739489" sldId="256"/>
            <ac:spMk id="16" creationId="{A8D57A06-A426-446D-B02C-A2DC6B62E45E}"/>
          </ac:spMkLst>
        </pc:spChg>
        <pc:picChg chg="add mod modCrop">
          <ac:chgData name="Kent Pierce" userId="acf114f9-f48a-4cb3-a5bc-ef925eac6e7a" providerId="ADAL" clId="{67731F64-2DE6-4F4F-969E-C29CD6785E64}" dt="2023-11-15T23:52:53.502" v="19" actId="1076"/>
          <ac:picMkLst>
            <pc:docMk/>
            <pc:sldMk cId="4070739489" sldId="256"/>
            <ac:picMk id="5" creationId="{5F877E76-06F2-BFA0-9FBE-26DB9D407A12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0EDA2E-6CB0-627C-30B8-2C06CE089B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1BC2631-24B4-DFE1-9294-2D52A7BA3E0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3BB30D-E309-BA20-CBE9-7D4A00B241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2E94C-857A-4B46-B38B-B6ED9A69973E}" type="datetimeFigureOut">
              <a:rPr lang="en-US" smtClean="0"/>
              <a:t>11/15/2023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EC640C-43FE-330C-316A-329E533CC9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B7F630-6148-AD57-5168-DE460ACE7B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B929D-F6B9-490C-86EC-362904860D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2282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9142D7-2D31-9F11-6185-8829D25992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CC795EE-D81E-CA28-73E2-7ADD98FEA8D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AED50D-9117-CC68-93AF-7235E67A31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2E94C-857A-4B46-B38B-B6ED9A69973E}" type="datetimeFigureOut">
              <a:rPr lang="en-US" smtClean="0"/>
              <a:t>11/15/2023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E1AE74-16BC-9CF0-A908-52FB22BF0A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BD46D8-8D31-EBE6-3A35-47682903E1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B929D-F6B9-490C-86EC-362904860D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11246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6AAD78F-E4AE-5BA8-91EB-475726126F8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34AE00E-288A-91FB-9DA9-F8A45FA6083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14E770-EA56-AEB0-640A-3C244DABAC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2E94C-857A-4B46-B38B-B6ED9A69973E}" type="datetimeFigureOut">
              <a:rPr lang="en-US" smtClean="0"/>
              <a:t>11/15/2023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E0CE99-6698-1A81-E090-F4BD3D997B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AFF0FF-039E-70FC-A285-5B8E203155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B929D-F6B9-490C-86EC-362904860D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06026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795475-1755-9E4B-8610-BFB6330417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ED07E6-4275-7F3A-2A1C-C144B2CBF9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0ED374-2924-29DB-895E-0C1A9A3925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2E94C-857A-4B46-B38B-B6ED9A69973E}" type="datetimeFigureOut">
              <a:rPr lang="en-US" smtClean="0"/>
              <a:t>11/15/2023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B24971-333E-C0B5-3D00-D3BF2A9A4A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20D1C8-FC81-FD90-3538-058C0CC189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B929D-F6B9-490C-86EC-362904860D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1364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EF514E-FD7B-443F-98AB-74032BD530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54D9BC6-D0E7-7029-6291-79EC605495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683554-C35E-1352-FA51-6AF8C3A5C8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2E94C-857A-4B46-B38B-B6ED9A69973E}" type="datetimeFigureOut">
              <a:rPr lang="en-US" smtClean="0"/>
              <a:t>11/15/2023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3DADD2-5B75-7E41-5912-EE99D80AF0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061B32-0A87-EC49-0503-D834D13292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B929D-F6B9-490C-86EC-362904860D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33816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FEC852-74D0-E018-1201-762769CE9A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C9782F-2156-BEA1-E0B1-44E2F6CEB82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4ED7CB5-CA16-C02A-7E5C-1B30A83CD8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BB1643E-7E5F-A820-4967-744F5FDC4B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2E94C-857A-4B46-B38B-B6ED9A69973E}" type="datetimeFigureOut">
              <a:rPr lang="en-US" smtClean="0"/>
              <a:t>11/15/2023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CD11304-DE58-06BF-11F9-C3179708AB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42E1597-8698-921D-BAAC-7A2FDC8979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B929D-F6B9-490C-86EC-362904860D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33985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A8C947-84B8-2065-C26E-A22F26A788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0D7E88A-A4A4-2E97-187B-1C5992F89C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676D66E-E334-6D85-9FF1-D39F6CCAB9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6660BBB-B78D-0DE0-7814-1471F7034E9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66698DF-625A-1ED4-C016-68DD58703F2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4198296-C312-33B6-C867-56C668981A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2E94C-857A-4B46-B38B-B6ED9A69973E}" type="datetimeFigureOut">
              <a:rPr lang="en-US" smtClean="0"/>
              <a:t>11/15/2023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3C2A46A-1AC5-F500-FCEC-169324D69F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C2B3B7C-0C82-9AAD-DFAF-874567BADD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B929D-F6B9-490C-86EC-362904860D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37751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E6032F-46D7-DAED-8A31-66424EB68B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3A607EC-2A0E-514B-BB22-33115F5FED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2E94C-857A-4B46-B38B-B6ED9A69973E}" type="datetimeFigureOut">
              <a:rPr lang="en-US" smtClean="0"/>
              <a:t>11/15/2023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74A763E-FAE4-E955-22AA-0B8D83C52B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5C51D81-A22B-C0AF-FB91-56E2921B6D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B929D-F6B9-490C-86EC-362904860D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997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06CC61D-B25A-4943-EC54-BD98FD4F7A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2E94C-857A-4B46-B38B-B6ED9A69973E}" type="datetimeFigureOut">
              <a:rPr lang="en-US" smtClean="0"/>
              <a:t>11/15/2023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9CDD304-EA27-D7AA-E443-E4512C5668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718DDFC-38D7-80DD-6A28-55F5A0E5A6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B929D-F6B9-490C-86EC-362904860D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84232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32C6AE-E89D-3268-412F-F6D547CDFA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6F2D77-CA0C-9816-DB41-AE7DE72490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98AF258-031E-7849-63E9-4136D5AF51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58AC35-0AD0-6692-9D23-D373E1EFCF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2E94C-857A-4B46-B38B-B6ED9A69973E}" type="datetimeFigureOut">
              <a:rPr lang="en-US" smtClean="0"/>
              <a:t>11/15/2023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7D364C3-81EA-1C5A-2F50-CF483A8F56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2153E1-21A6-3C58-BFD4-BE293DB959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B929D-F6B9-490C-86EC-362904860D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5702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D5FD8A-B588-ED2D-B5A1-57C3DA7AC8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D61E730-6735-4ED6-D905-A1948237E2D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A1AB83D-112F-924F-44EF-92ABBACCB4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23A26DE-DAD7-E9AF-2670-313E9A89A8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2E94C-857A-4B46-B38B-B6ED9A69973E}" type="datetimeFigureOut">
              <a:rPr lang="en-US" smtClean="0"/>
              <a:t>11/15/2023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8618B84-2C83-BF83-241C-3A336651E7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C4C4FE-A546-8E7F-0C58-944744C033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B929D-F6B9-490C-86EC-362904860D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3520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533B1ED-C84A-A67C-983B-49C203CF8A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ABB589B-6FC5-6261-DFEB-EEED84153D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E67982-4579-2458-F215-D48C9695D6F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22E94C-857A-4B46-B38B-B6ED9A69973E}" type="datetimeFigureOut">
              <a:rPr lang="en-US" smtClean="0"/>
              <a:t>11/15/2023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AB89A4-B49A-D19B-D741-C6AE6503650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863112-F08D-2FB7-1CD1-C14D8B5531C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4B929D-F6B9-490C-86EC-362904860D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3199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AB8C311F-7253-4AED-9701-7FC0708C41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2384209-CB15-4CDF-9D31-C44FD9A3F2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2666617" y="-2666188"/>
            <a:ext cx="6858000" cy="12191233"/>
          </a:xfrm>
          <a:prstGeom prst="rect">
            <a:avLst/>
          </a:prstGeom>
          <a:gradFill>
            <a:gsLst>
              <a:gs pos="8000">
                <a:schemeClr val="accent1"/>
              </a:gs>
              <a:gs pos="100000">
                <a:schemeClr val="accent1">
                  <a:lumMod val="50000"/>
                </a:schemeClr>
              </a:gs>
            </a:gsLst>
            <a:lin ang="12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633B3B5-CC90-43F0-8714-D31D1F3F02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2311" y="0"/>
            <a:ext cx="9070846" cy="6857572"/>
          </a:xfrm>
          <a:prstGeom prst="rect">
            <a:avLst/>
          </a:prstGeom>
          <a:gradFill>
            <a:gsLst>
              <a:gs pos="8000">
                <a:srgbClr val="000000">
                  <a:alpha val="52000"/>
                </a:srgbClr>
              </a:gs>
              <a:gs pos="100000">
                <a:schemeClr val="accent1"/>
              </a:gs>
            </a:gsLst>
            <a:lin ang="4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8D57A06-A426-446D-B02C-A2DC6B62E4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3649491" y="-1685840"/>
            <a:ext cx="4894564" cy="12193546"/>
          </a:xfrm>
          <a:prstGeom prst="rect">
            <a:avLst/>
          </a:prstGeom>
          <a:gradFill>
            <a:gsLst>
              <a:gs pos="0">
                <a:schemeClr val="accent5">
                  <a:lumMod val="60000"/>
                  <a:lumOff val="40000"/>
                  <a:alpha val="0"/>
                </a:schemeClr>
              </a:gs>
              <a:gs pos="100000">
                <a:srgbClr val="000000">
                  <a:alpha val="46000"/>
                </a:srgbClr>
              </a:gs>
            </a:gsLst>
            <a:lin ang="1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F877E76-06F2-BFA0-9FBE-26DB9D407A1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62" b="4013"/>
          <a:stretch/>
        </p:blipFill>
        <p:spPr>
          <a:xfrm>
            <a:off x="1634501" y="295275"/>
            <a:ext cx="8922997" cy="6267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07394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Kent Pierce</dc:creator>
  <cp:lastModifiedBy>Kent Pierce</cp:lastModifiedBy>
  <cp:revision>1</cp:revision>
  <dcterms:created xsi:type="dcterms:W3CDTF">2023-11-15T23:51:19Z</dcterms:created>
  <dcterms:modified xsi:type="dcterms:W3CDTF">2023-11-15T23:53:04Z</dcterms:modified>
</cp:coreProperties>
</file>